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A64B1-E6F1-6284-16B2-3C2B61897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D94E4D-6383-B75F-9E86-281ACE98F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F8905-881D-2426-30EC-B4BCBB29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F99A68-CE08-73C2-0368-03366322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91F592-4D97-E4EA-111E-20EDD88A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14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86688-AD4D-14AB-F8E9-6E44DF47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456B90-6173-12C4-3188-20389EDB6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F0183D-041A-EE87-6478-5C7EF88D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CC668B-ACBE-3BB4-F934-6A871350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A5C9C9-B429-37E5-E408-3321B2C2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1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35E2B6-35F7-B236-D22E-A007EBEF4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D5402D-579E-5336-E4CD-F837E8304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311862-E58F-8B24-69A8-99B1D4DD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58E045-F194-D6FE-E7B1-C37501E5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5509B6-01AE-4550-81A1-62047252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87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76B7B-067B-DC61-A02F-D526D901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6ACEF-655A-0ABC-EA80-7AC1871A4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25F169-97B6-BA7F-B008-61D01021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D74D7C-5FB4-8A0B-C77E-F09D0EAD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CDEC6C-94B7-51F1-7A61-C053A616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57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7B711-F7DF-3F70-51A7-234DD0CD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BF8EF5-0967-5814-50C6-5A6574250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0188D8-A14E-DAF3-8549-52EFBE8A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76EE3F-DB83-0279-0563-BB3E12E4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C438EA-BA12-22FF-ABE2-BC704E89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8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262BF-C985-D9C6-F68F-6120D4D4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23F51-5DBD-CDA0-779C-CAB7F405B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4A5F18-D521-7D4C-965A-9EC32E19B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7C39E6-208B-6451-25E6-146CA659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C13F81-5980-0BCB-0573-299CCE4F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93E4E2-31D1-3A18-F50C-0BD72955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18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96D8B-AC8E-60B3-E602-634D98A7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530547-3184-C4EA-A601-5248CA1C5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64678C-A5D3-42C6-806C-BD83416E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7D0F1B-BC7E-4669-633F-273D4BBC8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E42446-9819-F64E-818F-9013A7A77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533524-A0FB-EC6D-5F83-41D1E20D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FCCF32-5EDE-C73E-240C-A3E6ECDE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ECDDE6-9566-E868-A452-BC0338B3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42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97AD2-264B-A6A3-5600-931BC7D9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D8B829-653A-0770-A702-B47AFB17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D1D299-5C2D-1BE0-CE6B-8390794E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90B1EA-4685-9709-B18F-A1C1E391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23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E9EFAC-49C7-BB9F-59B6-8AE80D61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667141-9DCE-3A12-A296-53815724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A5C8D6-74E6-5CAA-0C65-569CF51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039C4-DB07-E980-D53D-D7F7C3CB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166279-4B29-12A3-88EF-2EB6ED60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9F38CE-2C00-5FF7-4E9F-B8A5BD40E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AF06BB-AFDA-4703-E3F8-21E70A35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E2E3BF-5FA3-41B8-2484-A0CBD349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C5AC8F-3E9A-3A6D-A861-E2A588D8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3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AFF87-D88E-85DE-B27A-3E0B8D1E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325738-447C-816C-55C2-DE7BB9F10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FE93A4-D81A-C546-E924-FF8C4CB6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8E0053-F35B-ABD4-C22F-F1D256F1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5C9153-86FA-A327-C101-0D8D8028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5AA6F3-C1AC-838C-EFD0-F174BFDA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7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1D6CA5-F172-0DB1-E17F-BA4BB90C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A2A92C-BC53-36AF-2813-D6CEFD056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6A0C0-25F2-2ADB-A16E-1C94D0C21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7A84-7A85-445B-9412-95146AEE002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63E215-9613-FDF1-215B-BC356BAC7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86EF65-3430-F268-BDD3-CB6C1923A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C3029-A0CD-437A-859F-4088D7791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24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5B9EC8-7815-40AF-0D7D-D480D959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1"/>
            <a:ext cx="4394200" cy="3142519"/>
          </a:xfrm>
        </p:spPr>
        <p:txBody>
          <a:bodyPr anchor="t">
            <a:noAutofit/>
          </a:bodyPr>
          <a:lstStyle/>
          <a:p>
            <a:r>
              <a:rPr lang="cs-CZ" sz="5500" dirty="0">
                <a:solidFill>
                  <a:schemeClr val="bg1"/>
                </a:solidFill>
              </a:rPr>
              <a:t>Mateřská škola v Husově ulici v Jablonci nad Nisou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4C832D-46AD-B538-9755-D77B12D19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078186"/>
            <a:ext cx="4394200" cy="52251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před obnovou fasády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7" name="Zástupný obsah 6" descr="Obsah obrázku budova, venku, okno, dům&#10;&#10;Popis byl vytvořen automaticky">
            <a:extLst>
              <a:ext uri="{FF2B5EF4-FFF2-40B4-BE49-F238E27FC236}">
                <a16:creationId xmlns:a16="http://schemas.microsoft.com/office/drawing/2014/main" id="{25F71AD1-F733-7720-82B8-0353885F7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4" b="9816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05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7FB942-7F3B-BD8C-83B4-0C708486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3175177"/>
          </a:xfrm>
        </p:spPr>
        <p:txBody>
          <a:bodyPr anchor="t">
            <a:noAutofit/>
          </a:bodyPr>
          <a:lstStyle/>
          <a:p>
            <a:r>
              <a:rPr lang="cs-CZ" sz="5500" dirty="0">
                <a:solidFill>
                  <a:schemeClr val="bg1"/>
                </a:solidFill>
              </a:rPr>
              <a:t>Mateřská škola v Husově ulici v Jablonci nad Nisou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DFE1E0-4EA9-F787-836C-F024CE83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029200"/>
            <a:ext cx="4394200" cy="5715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před obnovou oken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Zástupný obsah 4" descr="Obsah obrázku budova, okno, příslušenství, venku&#10;&#10;Popis byl vytvořen automaticky">
            <a:extLst>
              <a:ext uri="{FF2B5EF4-FFF2-40B4-BE49-F238E27FC236}">
                <a16:creationId xmlns:a16="http://schemas.microsoft.com/office/drawing/2014/main" id="{2D9040EA-E59D-92C0-6F3A-2B76400FC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r="12359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67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9F10BE-7593-B1F0-D84A-0FFCB8BD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3469091"/>
          </a:xfrm>
        </p:spPr>
        <p:txBody>
          <a:bodyPr anchor="t">
            <a:normAutofit/>
          </a:bodyPr>
          <a:lstStyle/>
          <a:p>
            <a:r>
              <a:rPr lang="cs-CZ" sz="5500" dirty="0">
                <a:solidFill>
                  <a:schemeClr val="bg1"/>
                </a:solidFill>
              </a:rPr>
              <a:t>Mateřská škola v Husově ulici v Jablonci nad Nisou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CEBAA1-5AD3-9469-9C81-4E7AA09EE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0"/>
            <a:ext cx="4391024" cy="52228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po obnově fasád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Zástupný obsah 4" descr="Obsah obrázku venku, budova, okno, dům&#10;&#10;Popis byl vytvořen automaticky">
            <a:extLst>
              <a:ext uri="{FF2B5EF4-FFF2-40B4-BE49-F238E27FC236}">
                <a16:creationId xmlns:a16="http://schemas.microsoft.com/office/drawing/2014/main" id="{B5D380D5-302C-71E2-BC31-C9DB863B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r="17267" b="-1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09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AE85DA-D798-2F80-6F8C-E36778D6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>
                <a:solidFill>
                  <a:schemeClr val="bg1"/>
                </a:solidFill>
              </a:rPr>
              <a:t>Mateřská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škola</a:t>
            </a:r>
            <a:r>
              <a:rPr lang="en-US" sz="5000" dirty="0">
                <a:solidFill>
                  <a:schemeClr val="bg1"/>
                </a:solidFill>
              </a:rPr>
              <a:t> v </a:t>
            </a:r>
            <a:r>
              <a:rPr lang="en-US" sz="5000" dirty="0" err="1">
                <a:solidFill>
                  <a:schemeClr val="bg1"/>
                </a:solidFill>
              </a:rPr>
              <a:t>Husově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ulici</a:t>
            </a:r>
            <a:r>
              <a:rPr lang="en-US" sz="5000" dirty="0">
                <a:solidFill>
                  <a:schemeClr val="bg1"/>
                </a:solidFill>
              </a:rPr>
              <a:t> v </a:t>
            </a:r>
            <a:r>
              <a:rPr lang="en-US" sz="5000" dirty="0" err="1">
                <a:solidFill>
                  <a:schemeClr val="bg1"/>
                </a:solidFill>
              </a:rPr>
              <a:t>Jablonci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nad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Nisou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856202-119A-D741-DA66-2FBF6601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po obnově oken</a:t>
            </a:r>
          </a:p>
        </p:txBody>
      </p:sp>
      <p:pic>
        <p:nvPicPr>
          <p:cNvPr id="5" name="Zástupný obsah 4" descr="Obsah obrázku budova, okno, Výrazná modrá, venku&#10;&#10;Popis byl vytvořen automaticky">
            <a:extLst>
              <a:ext uri="{FF2B5EF4-FFF2-40B4-BE49-F238E27FC236}">
                <a16:creationId xmlns:a16="http://schemas.microsoft.com/office/drawing/2014/main" id="{AAC46FC0-3A33-363E-2C0A-4DDEB434C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r="14260" b="-2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8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48</Words>
  <Application>Microsoft Office PowerPoint</Application>
  <PresentationFormat>Širokoúhlá obrazovka</PresentationFormat>
  <Paragraphs>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Mateřská škola v Husově ulici v Jablonci nad Nisou</vt:lpstr>
      <vt:lpstr>Mateřská škola v Husově ulici v Jablonci nad Nisou</vt:lpstr>
      <vt:lpstr>Mateřská škola v Husově ulici v Jablonci nad Nisou</vt:lpstr>
      <vt:lpstr>Mateřská škola v Husově ulici v Jablonci nad Nisou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v Husově ulici v Jablonci nad Nisou</dc:title>
  <dc:creator>Chumlenová Markéta</dc:creator>
  <cp:lastModifiedBy>Chumlenová Markéta</cp:lastModifiedBy>
  <cp:revision>3</cp:revision>
  <dcterms:created xsi:type="dcterms:W3CDTF">2023-05-23T08:27:34Z</dcterms:created>
  <dcterms:modified xsi:type="dcterms:W3CDTF">2023-05-23T08:40:28Z</dcterms:modified>
</cp:coreProperties>
</file>